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CCCCFF"/>
    <a:srgbClr val="CC99FF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16FCD1-C529-4318-AD7A-CA47B4D47E63}" v="3" dt="2023-10-19T16:30:45.6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2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ntina Ibeachum" userId="22ec733411964379" providerId="LiveId" clId="{6416FCD1-C529-4318-AD7A-CA47B4D47E63}"/>
    <pc:docChg chg="undo custSel modSld">
      <pc:chgData name="Valentina Ibeachum" userId="22ec733411964379" providerId="LiveId" clId="{6416FCD1-C529-4318-AD7A-CA47B4D47E63}" dt="2023-10-21T14:03:13.025" v="132" actId="20577"/>
      <pc:docMkLst>
        <pc:docMk/>
      </pc:docMkLst>
      <pc:sldChg chg="modSp mod">
        <pc:chgData name="Valentina Ibeachum" userId="22ec733411964379" providerId="LiveId" clId="{6416FCD1-C529-4318-AD7A-CA47B4D47E63}" dt="2023-10-21T14:03:13.025" v="132" actId="20577"/>
        <pc:sldMkLst>
          <pc:docMk/>
          <pc:sldMk cId="669606029" sldId="256"/>
        </pc:sldMkLst>
        <pc:spChg chg="mod">
          <ac:chgData name="Valentina Ibeachum" userId="22ec733411964379" providerId="LiveId" clId="{6416FCD1-C529-4318-AD7A-CA47B4D47E63}" dt="2023-10-19T16:31:18.997" v="112" actId="255"/>
          <ac:spMkLst>
            <pc:docMk/>
            <pc:sldMk cId="669606029" sldId="256"/>
            <ac:spMk id="9" creationId="{ADF49D5D-23B9-4448-BE4A-FBF8086DF0BB}"/>
          </ac:spMkLst>
        </pc:spChg>
        <pc:spChg chg="mod">
          <ac:chgData name="Valentina Ibeachum" userId="22ec733411964379" providerId="LiveId" clId="{6416FCD1-C529-4318-AD7A-CA47B4D47E63}" dt="2023-10-19T16:31:10.148" v="111" actId="14100"/>
          <ac:spMkLst>
            <pc:docMk/>
            <pc:sldMk cId="669606029" sldId="256"/>
            <ac:spMk id="10" creationId="{D38D162D-2948-4A92-A5F1-B89E682C30E5}"/>
          </ac:spMkLst>
        </pc:spChg>
        <pc:spChg chg="mod">
          <ac:chgData name="Valentina Ibeachum" userId="22ec733411964379" providerId="LiveId" clId="{6416FCD1-C529-4318-AD7A-CA47B4D47E63}" dt="2023-10-19T16:27:26.888" v="103" actId="207"/>
          <ac:spMkLst>
            <pc:docMk/>
            <pc:sldMk cId="669606029" sldId="256"/>
            <ac:spMk id="21" creationId="{AC714B55-F5B5-47C8-B329-9C5B7748D6DF}"/>
          </ac:spMkLst>
        </pc:spChg>
        <pc:graphicFrameChg chg="mod modGraphic">
          <ac:chgData name="Valentina Ibeachum" userId="22ec733411964379" providerId="LiveId" clId="{6416FCD1-C529-4318-AD7A-CA47B4D47E63}" dt="2023-10-19T16:27:57.816" v="106" actId="207"/>
          <ac:graphicFrameMkLst>
            <pc:docMk/>
            <pc:sldMk cId="669606029" sldId="256"/>
            <ac:graphicFrameMk id="2" creationId="{90B7E547-45FF-BB1A-B559-02CACF6FB527}"/>
          </ac:graphicFrameMkLst>
        </pc:graphicFrameChg>
        <pc:graphicFrameChg chg="modGraphic">
          <ac:chgData name="Valentina Ibeachum" userId="22ec733411964379" providerId="LiveId" clId="{6416FCD1-C529-4318-AD7A-CA47B4D47E63}" dt="2023-10-21T14:03:13.025" v="132" actId="20577"/>
          <ac:graphicFrameMkLst>
            <pc:docMk/>
            <pc:sldMk cId="669606029" sldId="256"/>
            <ac:graphicFrameMk id="8" creationId="{670515D5-D308-4EFB-A0E9-F18483D89516}"/>
          </ac:graphicFrameMkLst>
        </pc:graphicFrameChg>
        <pc:picChg chg="mod">
          <ac:chgData name="Valentina Ibeachum" userId="22ec733411964379" providerId="LiveId" clId="{6416FCD1-C529-4318-AD7A-CA47B4D47E63}" dt="2023-10-19T16:30:57.677" v="109" actId="1076"/>
          <ac:picMkLst>
            <pc:docMk/>
            <pc:sldMk cId="669606029" sldId="256"/>
            <ac:picMk id="7" creationId="{511F1918-8333-4227-B1B9-A5D0E9518008}"/>
          </ac:picMkLst>
        </pc:picChg>
        <pc:picChg chg="mod">
          <ac:chgData name="Valentina Ibeachum" userId="22ec733411964379" providerId="LiveId" clId="{6416FCD1-C529-4318-AD7A-CA47B4D47E63}" dt="2023-10-19T16:27:32.774" v="104" actId="207"/>
          <ac:picMkLst>
            <pc:docMk/>
            <pc:sldMk cId="669606029" sldId="256"/>
            <ac:picMk id="20" creationId="{D4813E09-6E66-45D5-AFD7-0206898DE9E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E00AE-0276-4C60-926E-E7C85BC16C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F11A07-D46B-4A62-BFA0-2D081343C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4672B8-B0CC-4B19-88A8-DCF5AA9DE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8DF5-A0FB-42BF-BC47-B067B285EDE5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2F4BF-06FE-4D8F-9667-CE2E97FE1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244202-7299-45D3-B1F8-1F1F30527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10AAE-C6E9-47F3-A70C-6C6642D46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376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FC374-809E-42C9-B57E-4676A70D7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74ADF9-1873-4D3C-929B-151CCB367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B1680-DB47-468C-BF91-32D477F81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8DF5-A0FB-42BF-BC47-B067B285EDE5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65897-DCA5-41FB-A6F2-9F625D7C6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221D8-84CC-47C4-8009-2BA356AAD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10AAE-C6E9-47F3-A70C-6C6642D46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24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A5EFE6-2910-465F-9304-BF613FC096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DFE619-7744-407D-B57F-FF49026FC6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A4484-36BD-4518-AA6D-65E3428D5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8DF5-A0FB-42BF-BC47-B067B285EDE5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F50E37-4F61-43AD-85C7-25947B767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1E015A-3C27-4C3A-82E8-BAC3A278A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10AAE-C6E9-47F3-A70C-6C6642D46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863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53026-815F-4359-8363-CBBC871C9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334A7-BB12-4F01-A96D-4B4A2A518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91A2AD-D56B-4D2D-9271-817F9B4E4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8DF5-A0FB-42BF-BC47-B067B285EDE5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4CC5B-5ACC-4C1D-A6AF-9D215437F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DA5D7-27EF-482F-9A1E-05E857412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10AAE-C6E9-47F3-A70C-6C6642D46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797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5858B-ED17-493A-A25D-1A8C19DC5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E0EAC4-977B-4C3A-8C21-5DFE68031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03865-2FC2-41C3-A88E-C3E1D73A4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8DF5-A0FB-42BF-BC47-B067B285EDE5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D87329-BFAF-4255-A9F7-0DF56C0A2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FE318-6090-457C-998A-EAA44BB8B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10AAE-C6E9-47F3-A70C-6C6642D46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280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A4B7C-9BA5-4833-901D-94D986349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7927C-7E03-44A1-8A3B-A88DD15740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251CF6-D4EF-4B4A-AB66-F52900DAA3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C9A337-D39E-413C-8187-0B6D512E3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8DF5-A0FB-42BF-BC47-B067B285EDE5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89CB13-DB8C-4B81-A156-348CC48B7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165679-ABBE-40C7-AA71-02598FB7E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10AAE-C6E9-47F3-A70C-6C6642D46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310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0FD86-65F3-49BE-BB97-E1AF1DA7A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D3B3A6-6C2B-4D0D-B2D4-F89ECDE51A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1FD6B5-88C6-4B32-816D-AEAAFD6E5C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A7C29E-459D-4FB9-8E3A-3666932C1C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3ABF0A-46BB-4DFC-8DBE-D35BDCBEDB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39C803-1F9A-4697-8A96-A66765022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8DF5-A0FB-42BF-BC47-B067B285EDE5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45F809-A298-42A8-B5BD-D9ED0DCBE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A4F18C-7C73-403B-BDE6-75EA9BEC2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10AAE-C6E9-47F3-A70C-6C6642D46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37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74409-806E-4501-A4A4-7E8B5C228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C69310-858B-4E1D-8FBE-D7F2CD904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8DF5-A0FB-42BF-BC47-B067B285EDE5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C4400-1106-4B65-9586-5DB82AA5E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93AAB4-CFB5-4135-BD9B-378847314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10AAE-C6E9-47F3-A70C-6C6642D46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51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4BF4B6-04E6-4917-BFD5-A7419991D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8DF5-A0FB-42BF-BC47-B067B285EDE5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F59CAB-E58F-478B-8024-E062A3F4A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C6FF71-C61D-4C7C-B949-1F08BD7F7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10AAE-C6E9-47F3-A70C-6C6642D46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827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BA3DE-A9DF-4358-A9F6-134168396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07A91-B7F3-4768-AACE-82BE5C21B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4B2EDC-29FA-434B-B17E-E4CABDBA69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6F5E98-332B-44B9-A623-82A8AA360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8DF5-A0FB-42BF-BC47-B067B285EDE5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CCACB9-52FE-4D81-A89B-21AEFD172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93648A-3348-43C5-82A2-D52AB9F57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10AAE-C6E9-47F3-A70C-6C6642D46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096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28BEB-A4D6-4B21-8AF2-16B13EE6F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AD8C87-7C1E-4A9E-8E2F-A39F46B639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67FFF5-115B-47BE-B480-65D51A15A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043CCB-82F4-4253-81EB-744189C00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8DF5-A0FB-42BF-BC47-B067B285EDE5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50EADD-C516-4DF4-B36B-9E7B5FD21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3DE4C9-6D1C-427D-9692-83FFD6A55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10AAE-C6E9-47F3-A70C-6C6642D46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35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3AA2EA-EB69-4E64-8CE1-FBD709C11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2D6F46-EC71-41D6-9687-F44B9D509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BF404B-F7E3-4E73-AF51-F5F0F0DD81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48DF5-A0FB-42BF-BC47-B067B285EDE5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6C47F7-8E74-476D-8D33-D101C6E1DE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FE8BE-89FC-4823-A774-EF1A1B6A8B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10AAE-C6E9-47F3-A70C-6C6642D46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343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AC714B55-F5B5-47C8-B329-9C5B7748D6DF}"/>
              </a:ext>
            </a:extLst>
          </p:cNvPr>
          <p:cNvSpPr/>
          <p:nvPr/>
        </p:nvSpPr>
        <p:spPr>
          <a:xfrm>
            <a:off x="6096000" y="3060433"/>
            <a:ext cx="5825544" cy="3181935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11F1918-8333-4227-B1B9-A5D0E95180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5255" y="287248"/>
            <a:ext cx="2574821" cy="1031836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70515D5-D308-4EFB-A0E9-F18483D895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116933"/>
              </p:ext>
            </p:extLst>
          </p:nvPr>
        </p:nvGraphicFramePr>
        <p:xfrm>
          <a:off x="270456" y="1340432"/>
          <a:ext cx="5579015" cy="49019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54862">
                  <a:extLst>
                    <a:ext uri="{9D8B030D-6E8A-4147-A177-3AD203B41FA5}">
                      <a16:colId xmlns:a16="http://schemas.microsoft.com/office/drawing/2014/main" val="1768993023"/>
                    </a:ext>
                  </a:extLst>
                </a:gridCol>
                <a:gridCol w="2924153">
                  <a:extLst>
                    <a:ext uri="{9D8B030D-6E8A-4147-A177-3AD203B41FA5}">
                      <a16:colId xmlns:a16="http://schemas.microsoft.com/office/drawing/2014/main" val="904161622"/>
                    </a:ext>
                  </a:extLst>
                </a:gridCol>
              </a:tblGrid>
              <a:tr h="3546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SERVICE</a:t>
                      </a:r>
                      <a:endParaRPr lang="en-GB" sz="2000" b="1" dirty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88" marR="95288" marT="47644" marB="47644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1200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CONTACT</a:t>
                      </a:r>
                    </a:p>
                  </a:txBody>
                  <a:tcPr marL="95288" marR="95288" marT="47644" marB="47644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801841"/>
                  </a:ext>
                </a:extLst>
              </a:tr>
              <a:tr h="6586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i="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Delegates </a:t>
                      </a:r>
                      <a:r>
                        <a:rPr lang="en-GB" sz="1600" b="1" i="0" dirty="0" err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CareLine</a:t>
                      </a:r>
                      <a:endParaRPr lang="en-GB" sz="1600" b="1" i="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95288" marR="95288" marT="47644" marB="47644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@ippccareline (Kingschat)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+234 812-640-0950</a:t>
                      </a:r>
                    </a:p>
                  </a:txBody>
                  <a:tcPr marL="95288" marR="95288" marT="47644" marB="47644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9069208"/>
                  </a:ext>
                </a:extLst>
              </a:tr>
              <a:tr h="3225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i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Medical Services</a:t>
                      </a:r>
                      <a:endParaRPr lang="en-GB" sz="1600" b="1" i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88" marR="95288" marT="47644" marB="47644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dirty="0">
                          <a:effectLst/>
                          <a:latin typeface="+mn-lt"/>
                        </a:rPr>
                        <a:t>08154444474; 08100000420</a:t>
                      </a:r>
                      <a:endParaRPr lang="en-GB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88" marR="95288" marT="47644" marB="47644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585155"/>
                  </a:ext>
                </a:extLst>
              </a:tr>
              <a:tr h="12838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i="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Security Team</a:t>
                      </a:r>
                      <a:endParaRPr lang="en-GB" sz="1600" b="1" i="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88" marR="95288" marT="47644" marB="47644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0802-889-1992</a:t>
                      </a:r>
                    </a:p>
                    <a:p>
                      <a:r>
                        <a:rPr lang="en-GB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0802-313-4991</a:t>
                      </a:r>
                    </a:p>
                    <a:p>
                      <a:r>
                        <a:rPr lang="en-GB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0909-996-6330</a:t>
                      </a:r>
                    </a:p>
                    <a:p>
                      <a:r>
                        <a:rPr lang="en-GB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theocos@loveworld360.com</a:t>
                      </a:r>
                    </a:p>
                  </a:txBody>
                  <a:tcPr marL="95288" marR="95288" marT="47644" marB="47644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310394"/>
                  </a:ext>
                </a:extLst>
              </a:tr>
              <a:tr h="3225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i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Emergency Services</a:t>
                      </a:r>
                      <a:endParaRPr lang="en-GB" sz="1600" b="1" i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88" marR="95288" marT="47644" marB="47644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0816-167-1981</a:t>
                      </a:r>
                      <a:endParaRPr lang="en-GB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88" marR="95288" marT="47644" marB="47644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163264"/>
                  </a:ext>
                </a:extLst>
              </a:tr>
              <a:tr h="504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i="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Espees &amp; Currency Conversion</a:t>
                      </a:r>
                      <a:endParaRPr lang="en-GB" sz="1600" b="1" i="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88" marR="95288" marT="47644" marB="47644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@espeesclientservice</a:t>
                      </a: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88" marR="95288" marT="47644" marB="47644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260336"/>
                  </a:ext>
                </a:extLst>
              </a:tr>
              <a:tr h="3225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i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Childcare Services</a:t>
                      </a:r>
                      <a:endParaRPr lang="en-GB" sz="1600" b="1" i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88" marR="95288" marT="47644" marB="47644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0803-331-2012</a:t>
                      </a:r>
                      <a:endParaRPr lang="en-GB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88" marR="95288" marT="47644" marB="47644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088577"/>
                  </a:ext>
                </a:extLst>
              </a:tr>
              <a:tr h="3225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i="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Lost &amp; Found</a:t>
                      </a:r>
                      <a:endParaRPr lang="en-GB" sz="1600" b="1" i="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88" marR="95288" marT="47644" marB="47644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@delegatecareline (Kingschat)</a:t>
                      </a:r>
                      <a:endParaRPr lang="en-GB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88" marR="95288" marT="47644" marB="47644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126696"/>
                  </a:ext>
                </a:extLst>
              </a:tr>
              <a:tr h="3225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i="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Registration Issues / Online Information</a:t>
                      </a:r>
                      <a:endParaRPr lang="en-GB" sz="1600" b="1" i="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88" marR="95288" marT="47644" marB="47644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n-GB" sz="1500" dirty="0">
                          <a:effectLst/>
                          <a:latin typeface="+mn-lt"/>
                        </a:rPr>
                        <a:t>IPPCOnline.org</a:t>
                      </a:r>
                    </a:p>
                  </a:txBody>
                  <a:tcPr marL="95288" marR="95288" marT="47644" marB="47644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505699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D38D162D-2948-4A92-A5F1-B89E682C30E5}"/>
              </a:ext>
            </a:extLst>
          </p:cNvPr>
          <p:cNvSpPr/>
          <p:nvPr/>
        </p:nvSpPr>
        <p:spPr>
          <a:xfrm rot="5400000">
            <a:off x="7147897" y="-3599682"/>
            <a:ext cx="878104" cy="86691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0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F49D5D-23B9-4448-BE4A-FBF8086DF0BB}"/>
              </a:ext>
            </a:extLst>
          </p:cNvPr>
          <p:cNvSpPr txBox="1"/>
          <p:nvPr/>
        </p:nvSpPr>
        <p:spPr>
          <a:xfrm>
            <a:off x="3013363" y="326505"/>
            <a:ext cx="8913381" cy="923330"/>
          </a:xfrm>
          <a:prstGeom prst="rect">
            <a:avLst/>
          </a:prstGeom>
          <a:solidFill>
            <a:srgbClr val="0099FF"/>
          </a:solidFill>
        </p:spPr>
        <p:txBody>
          <a:bodyPr vert="horz" wrap="square" rtlCol="0" anchor="ctr">
            <a:spAutoFit/>
          </a:bodyPr>
          <a:lstStyle/>
          <a:p>
            <a:r>
              <a:rPr lang="en-GB" sz="5400" i="1" spc="300" dirty="0">
                <a:solidFill>
                  <a:schemeClr val="bg1"/>
                </a:solidFill>
                <a:latin typeface="Garamond" panose="02020404030301010803" pitchFamily="18" charset="0"/>
              </a:rPr>
              <a:t>VITAL CONTACTS LIST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8EA77E5-A1CF-4A83-9C38-9EF8503887E1}"/>
              </a:ext>
            </a:extLst>
          </p:cNvPr>
          <p:cNvSpPr/>
          <p:nvPr/>
        </p:nvSpPr>
        <p:spPr>
          <a:xfrm>
            <a:off x="6096000" y="3644153"/>
            <a:ext cx="5825544" cy="27633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Graphic 19" descr="Call center with solid fill">
            <a:extLst>
              <a:ext uri="{FF2B5EF4-FFF2-40B4-BE49-F238E27FC236}">
                <a16:creationId xmlns:a16="http://schemas.microsoft.com/office/drawing/2014/main" id="{D4813E09-6E66-45D5-AFD7-0206898DE9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76592" y="3264433"/>
            <a:ext cx="2864360" cy="2864360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90B7E547-45FF-BB1A-B559-02CACF6FB5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479544"/>
              </p:ext>
            </p:extLst>
          </p:nvPr>
        </p:nvGraphicFramePr>
        <p:xfrm>
          <a:off x="6096000" y="1374998"/>
          <a:ext cx="5825544" cy="15254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2772">
                  <a:extLst>
                    <a:ext uri="{9D8B030D-6E8A-4147-A177-3AD203B41FA5}">
                      <a16:colId xmlns:a16="http://schemas.microsoft.com/office/drawing/2014/main" val="1626735381"/>
                    </a:ext>
                  </a:extLst>
                </a:gridCol>
                <a:gridCol w="2912772">
                  <a:extLst>
                    <a:ext uri="{9D8B030D-6E8A-4147-A177-3AD203B41FA5}">
                      <a16:colId xmlns:a16="http://schemas.microsoft.com/office/drawing/2014/main" val="510196189"/>
                    </a:ext>
                  </a:extLst>
                </a:gridCol>
              </a:tblGrid>
              <a:tr h="3025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1200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SERVICE</a:t>
                      </a:r>
                    </a:p>
                  </a:txBody>
                  <a:tcPr marL="95288" marR="95288" marT="47644" marB="47644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1200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CONTACT</a:t>
                      </a:r>
                    </a:p>
                  </a:txBody>
                  <a:tcPr marL="95288" marR="95288" marT="47644" marB="47644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59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600" b="1" i="0" kern="1200" dirty="0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Airport Reception / Visa on Arrival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@protocolservice (Kingschat)</a:t>
                      </a:r>
                    </a:p>
                    <a:p>
                      <a:r>
                        <a:rPr lang="en-GB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@airportopt (Kingschat)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7564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i="0" kern="1200" dirty="0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Accommodation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+234 708 793 4639</a:t>
                      </a:r>
                    </a:p>
                    <a:p>
                      <a:r>
                        <a:rPr lang="en-GB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@Airflourish.Bkg @sassyblush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2134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9606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Garamond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Valentina Ibeachum</dc:creator>
  <cp:lastModifiedBy>Valentina Ibeachum</cp:lastModifiedBy>
  <cp:revision>8</cp:revision>
  <dcterms:created xsi:type="dcterms:W3CDTF">2021-11-04T07:54:17Z</dcterms:created>
  <dcterms:modified xsi:type="dcterms:W3CDTF">2023-10-21T14:03:14Z</dcterms:modified>
</cp:coreProperties>
</file>